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1"/>
  </p:notesMasterIdLst>
  <p:sldIdLst>
    <p:sldId id="316" r:id="rId2"/>
    <p:sldId id="306" r:id="rId3"/>
    <p:sldId id="307" r:id="rId4"/>
    <p:sldId id="313" r:id="rId5"/>
    <p:sldId id="308" r:id="rId6"/>
    <p:sldId id="309" r:id="rId7"/>
    <p:sldId id="314" r:id="rId8"/>
    <p:sldId id="315" r:id="rId9"/>
    <p:sldId id="35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4660"/>
  </p:normalViewPr>
  <p:slideViewPr>
    <p:cSldViewPr snapToGrid="0">
      <p:cViewPr varScale="1">
        <p:scale>
          <a:sx n="98" d="100"/>
          <a:sy n="98" d="100"/>
        </p:scale>
        <p:origin x="1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B14A5-BE34-4E17-A928-47FCB73DC9B3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740AA-E768-4CCD-9879-FC1D74243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16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99493-6412-4470-9830-D005B358D66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395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9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980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4"/>
            <a:ext cx="12193293" cy="6857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754403"/>
            <a:ext cx="9973373" cy="918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856"/>
            <a:ext cx="9976548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2087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916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B6421A83-5481-0EC9-4EE0-C0175F27A97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657346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4" pos="7357">
          <p15:clr>
            <a:srgbClr val="FBAE40"/>
          </p15:clr>
        </p15:guide>
        <p15:guide id="5" pos="1121">
          <p15:clr>
            <a:srgbClr val="FBAE40"/>
          </p15:clr>
        </p15:guide>
        <p15:guide id="6" orient="horz" pos="4074">
          <p15:clr>
            <a:srgbClr val="FBAE40"/>
          </p15:clr>
        </p15:guide>
        <p15:guide id="7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dirty="0" smtClean="0"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86556"/>
            <a:ext cx="5207224" cy="4672970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tabLst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86554"/>
            <a:ext cx="5211763" cy="4672971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ABE657F6-11B6-058A-8918-64990BF686A5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372966"/>
      </p:ext>
    </p:extLst>
  </p:cSld>
  <p:clrMapOvr>
    <a:masterClrMapping/>
  </p:clrMapOvr>
  <p:transition/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047384" y="0"/>
            <a:ext cx="7144616" cy="6857999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4425244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5" y="1665286"/>
            <a:ext cx="3829404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A10CABD4-2B64-4323-07EA-DDB0CAD0C2B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77625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87886821-20CB-0ABA-F1C6-17E5C1A24DCB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973802"/>
      </p:ext>
    </p:extLst>
  </p:cSld>
  <p:clrMapOvr>
    <a:masterClrMapping/>
  </p:clrMapOvr>
  <p:transition/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15063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94CA9CF-A61E-FFA9-D812-D0CB28321876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9798"/>
      </p:ext>
    </p:extLst>
  </p:cSld>
  <p:clrMapOvr>
    <a:masterClrMapping/>
  </p:clrMapOvr>
  <p:transition/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7999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7999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7999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35536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35536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35536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35534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1" name="Content Placeholder 51"/>
          <p:cNvSpPr>
            <a:spLocks noGrp="1"/>
          </p:cNvSpPr>
          <p:nvPr>
            <p:ph sz="quarter" idx="64" hasCustomPrompt="1"/>
          </p:nvPr>
        </p:nvSpPr>
        <p:spPr>
          <a:xfrm>
            <a:off x="3369575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22" name="Content Placeholder 51"/>
          <p:cNvSpPr>
            <a:spLocks noGrp="1"/>
          </p:cNvSpPr>
          <p:nvPr>
            <p:ph sz="quarter" idx="65" hasCustomPrompt="1"/>
          </p:nvPr>
        </p:nvSpPr>
        <p:spPr>
          <a:xfrm>
            <a:off x="3369575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23" name="Chart Placeholder 16"/>
          <p:cNvSpPr>
            <a:spLocks noGrp="1"/>
          </p:cNvSpPr>
          <p:nvPr>
            <p:ph type="chart" sz="quarter" idx="66"/>
          </p:nvPr>
        </p:nvSpPr>
        <p:spPr>
          <a:xfrm>
            <a:off x="3369575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67"/>
          </p:nvPr>
        </p:nvSpPr>
        <p:spPr>
          <a:xfrm>
            <a:off x="3370888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7" name="Content Placeholder 51"/>
          <p:cNvSpPr>
            <a:spLocks noGrp="1"/>
          </p:cNvSpPr>
          <p:nvPr>
            <p:ph sz="quarter" idx="68" hasCustomPrompt="1"/>
          </p:nvPr>
        </p:nvSpPr>
        <p:spPr>
          <a:xfrm>
            <a:off x="9071193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48" name="Content Placeholder 51"/>
          <p:cNvSpPr>
            <a:spLocks noGrp="1"/>
          </p:cNvSpPr>
          <p:nvPr>
            <p:ph sz="quarter" idx="69" hasCustomPrompt="1"/>
          </p:nvPr>
        </p:nvSpPr>
        <p:spPr>
          <a:xfrm>
            <a:off x="9071193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49" name="Chart Placeholder 16"/>
          <p:cNvSpPr>
            <a:spLocks noGrp="1"/>
          </p:cNvSpPr>
          <p:nvPr>
            <p:ph type="chart" sz="quarter" idx="70"/>
          </p:nvPr>
        </p:nvSpPr>
        <p:spPr>
          <a:xfrm>
            <a:off x="9071193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50" name="Content Placeholder 9"/>
          <p:cNvSpPr>
            <a:spLocks noGrp="1"/>
          </p:cNvSpPr>
          <p:nvPr>
            <p:ph sz="quarter" idx="71"/>
          </p:nvPr>
        </p:nvSpPr>
        <p:spPr>
          <a:xfrm>
            <a:off x="9071191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DE57344E-5487-168B-37D6-7BBB0899EE9E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749719"/>
      </p:ext>
    </p:extLst>
  </p:cSld>
  <p:clrMapOvr>
    <a:masterClrMapping/>
  </p:clrMapOvr>
  <p:transition/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3243" r="26982"/>
          <a:stretch/>
        </p:blipFill>
        <p:spPr>
          <a:xfrm flipH="1">
            <a:off x="0" y="0"/>
            <a:ext cx="8067404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01520" y="4826000"/>
            <a:ext cx="4077539" cy="8959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01520" y="3258524"/>
            <a:ext cx="4077539" cy="150886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19994" y="1908483"/>
            <a:ext cx="2724653" cy="1123888"/>
          </a:xfrm>
          <a:prstGeom prst="rect">
            <a:avLst/>
          </a:prstGeom>
        </p:spPr>
        <p:txBody>
          <a:bodyPr lIns="0" tIns="0" rIns="0" bIns="0"/>
          <a:lstStyle>
            <a:lvl1pPr marL="0" algn="l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7300" kern="10000" spc="-600" baseline="0" dirty="0">
                <a:ln w="3175">
                  <a:noFill/>
                </a:ln>
                <a:solidFill>
                  <a:schemeClr val="accent2"/>
                </a:solidFill>
                <a:latin typeface="ShellHeavy" panose="00000700000000000000" pitchFamily="2" charset="0"/>
                <a:ea typeface="ShellHeavy" panose="00000700000000000000" pitchFamily="2" charset="0"/>
                <a:cs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0.1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5099EDCB-D328-0601-D004-EE0636AF983D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296834"/>
      </p:ext>
    </p:extLst>
  </p:cSld>
  <p:clrMapOvr>
    <a:masterClrMapping/>
  </p:clrMapOvr>
  <p:transition/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-4046" y="483102"/>
            <a:ext cx="1394397" cy="184552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578475" y="0"/>
            <a:ext cx="6616248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3258523"/>
            <a:ext cx="4066542" cy="1508861"/>
          </a:xfrm>
          <a:noFill/>
        </p:spPr>
        <p:txBody>
          <a:bodyPr lIns="0" tIns="0" rIns="0"/>
          <a:lstStyle>
            <a:lvl1pPr>
              <a:defRPr sz="32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72990" y="4826586"/>
            <a:ext cx="4066542" cy="8953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5C55DDFD-1527-8F71-F9E5-423CA99DC748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214566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2260">
          <p15:clr>
            <a:srgbClr val="FBAE40"/>
          </p15:clr>
        </p15:guide>
        <p15:guide id="3" orient="horz" pos="23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FA2DA2A-4A3A-157C-6313-DF3913FD157D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607550"/>
      </p:ext>
    </p:extLst>
  </p:cSld>
  <p:clrMapOvr>
    <a:masterClrMapping/>
  </p:clrMapOvr>
  <p:transition/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 Placeholder 2" descr="&lt;IGNORE&gt;" title="&lt;IGNORE&gt;"/>
          <p:cNvSpPr>
            <a:spLocks noGrp="1"/>
          </p:cNvSpPr>
          <p:nvPr>
            <p:ph type="body" sz="quarter" idx="13"/>
          </p:nvPr>
        </p:nvSpPr>
        <p:spPr>
          <a:xfrm>
            <a:off x="513179" y="1681888"/>
            <a:ext cx="11166561" cy="2861742"/>
          </a:xfrm>
        </p:spPr>
        <p:txBody>
          <a:bodyPr/>
          <a:lstStyle>
            <a:lvl1pPr>
              <a:lnSpc>
                <a:spcPct val="110000"/>
              </a:lnSpc>
              <a:defRPr lang="en-US" sz="3600" b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A95F6BEE-849B-8E3E-1D0C-044B17F99BE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733200"/>
      </p:ext>
    </p:extLst>
  </p:cSld>
  <p:clrMapOvr>
    <a:masterClrMapping/>
  </p:clrMapOvr>
  <p:transition/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" t="4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234462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 dirty="0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723550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1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 dirty="0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gray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bg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DCDCA409-A3FF-F3F5-A363-5DFBF20FFBB4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07337"/>
      </p:ext>
    </p:extLst>
  </p:cSld>
  <p:clrMapOvr>
    <a:masterClrMapping/>
  </p:clrMapOvr>
  <p:transition/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2286000"/>
            <a:ext cx="4143255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5175" y="3805200"/>
            <a:ext cx="4060821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5175" y="4831200"/>
            <a:ext cx="40608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5175" y="5083200"/>
            <a:ext cx="4060821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47384" y="1"/>
            <a:ext cx="7144616" cy="6359524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D2BD9776-7D76-98A2-B717-EF9F2F971A53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985203"/>
      </p:ext>
    </p:extLst>
  </p:cSld>
  <p:clrMapOvr>
    <a:masterClrMapping/>
  </p:clrMapOvr>
  <p:transition/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Opt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4169538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 dirty="0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2548468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2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 dirty="0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AE8AECB8-9BF8-BEEA-361E-AF4C09078043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3374561"/>
      </p:ext>
    </p:extLst>
  </p:cSld>
  <p:clrMapOvr>
    <a:masterClrMapping/>
  </p:clrMapOvr>
  <p:transition/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0105544-94FE-7255-D815-816A4CAA5E65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573510"/>
      </p:ext>
    </p:extLst>
  </p:cSld>
  <p:clrMapOvr>
    <a:masterClrMapping/>
  </p:clrMapOvr>
  <p:transition/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08" y="1257010"/>
            <a:ext cx="4316400" cy="4316400"/>
          </a:xfrm>
          <a:prstGeom prst="rect">
            <a:avLst/>
          </a:prstGeom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CB40A56F-CCE3-D430-2EDF-151398E359F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890388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77731" y="1015519"/>
            <a:ext cx="7115469" cy="5344822"/>
          </a:xfrm>
          <a:custGeom>
            <a:avLst/>
            <a:gdLst>
              <a:gd name="connsiteX0" fmla="*/ 0 w 7113204"/>
              <a:gd name="connsiteY0" fmla="*/ 0 h 5343523"/>
              <a:gd name="connsiteX1" fmla="*/ 7113204 w 7113204"/>
              <a:gd name="connsiteY1" fmla="*/ 0 h 5343523"/>
              <a:gd name="connsiteX2" fmla="*/ 7113204 w 7113204"/>
              <a:gd name="connsiteY2" fmla="*/ 5343523 h 5343523"/>
              <a:gd name="connsiteX3" fmla="*/ 0 w 7113204"/>
              <a:gd name="connsiteY3" fmla="*/ 5343523 h 5343523"/>
              <a:gd name="connsiteX4" fmla="*/ 0 w 7113204"/>
              <a:gd name="connsiteY4" fmla="*/ 0 h 5343523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1802 w 7113204"/>
              <a:gd name="connsiteY5" fmla="*/ 4810262 h 5344338"/>
              <a:gd name="connsiteX6" fmla="*/ 0 w 7113204"/>
              <a:gd name="connsiteY6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453 h 5344791"/>
              <a:gd name="connsiteX1" fmla="*/ 519692 w 7113204"/>
              <a:gd name="connsiteY1" fmla="*/ 0 h 5344791"/>
              <a:gd name="connsiteX2" fmla="*/ 7113204 w 7113204"/>
              <a:gd name="connsiteY2" fmla="*/ 453 h 5344791"/>
              <a:gd name="connsiteX3" fmla="*/ 7113204 w 7113204"/>
              <a:gd name="connsiteY3" fmla="*/ 5343976 h 5344791"/>
              <a:gd name="connsiteX4" fmla="*/ 503508 w 7113204"/>
              <a:gd name="connsiteY4" fmla="*/ 5344791 h 5344791"/>
              <a:gd name="connsiteX5" fmla="*/ 1802 w 7113204"/>
              <a:gd name="connsiteY5" fmla="*/ 4810715 h 5344791"/>
              <a:gd name="connsiteX6" fmla="*/ 0 w 7113204"/>
              <a:gd name="connsiteY6" fmla="*/ 453 h 5344791"/>
              <a:gd name="connsiteX0" fmla="*/ 39320 w 7152524"/>
              <a:gd name="connsiteY0" fmla="*/ 48299 h 5392637"/>
              <a:gd name="connsiteX1" fmla="*/ 559012 w 7152524"/>
              <a:gd name="connsiteY1" fmla="*/ 47846 h 5392637"/>
              <a:gd name="connsiteX2" fmla="*/ 7152524 w 7152524"/>
              <a:gd name="connsiteY2" fmla="*/ 48299 h 5392637"/>
              <a:gd name="connsiteX3" fmla="*/ 7152524 w 7152524"/>
              <a:gd name="connsiteY3" fmla="*/ 5391822 h 5392637"/>
              <a:gd name="connsiteX4" fmla="*/ 542828 w 7152524"/>
              <a:gd name="connsiteY4" fmla="*/ 5392637 h 5392637"/>
              <a:gd name="connsiteX5" fmla="*/ 41122 w 7152524"/>
              <a:gd name="connsiteY5" fmla="*/ 4858561 h 5392637"/>
              <a:gd name="connsiteX6" fmla="*/ 37076 w 7152524"/>
              <a:gd name="connsiteY6" fmla="*/ 496955 h 5392637"/>
              <a:gd name="connsiteX7" fmla="*/ 39320 w 7152524"/>
              <a:gd name="connsiteY7" fmla="*/ 48299 h 5392637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84805 w 7300253"/>
              <a:gd name="connsiteY0" fmla="*/ 449109 h 5344791"/>
              <a:gd name="connsiteX1" fmla="*/ 706741 w 7300253"/>
              <a:gd name="connsiteY1" fmla="*/ 0 h 5344791"/>
              <a:gd name="connsiteX2" fmla="*/ 7300253 w 7300253"/>
              <a:gd name="connsiteY2" fmla="*/ 453 h 5344791"/>
              <a:gd name="connsiteX3" fmla="*/ 7300253 w 7300253"/>
              <a:gd name="connsiteY3" fmla="*/ 5343976 h 5344791"/>
              <a:gd name="connsiteX4" fmla="*/ 690557 w 7300253"/>
              <a:gd name="connsiteY4" fmla="*/ 5344791 h 5344791"/>
              <a:gd name="connsiteX5" fmla="*/ 188851 w 7300253"/>
              <a:gd name="connsiteY5" fmla="*/ 4810715 h 5344791"/>
              <a:gd name="connsiteX6" fmla="*/ 184805 w 7300253"/>
              <a:gd name="connsiteY6" fmla="*/ 449109 h 5344791"/>
              <a:gd name="connsiteX0" fmla="*/ 155498 w 7270946"/>
              <a:gd name="connsiteY0" fmla="*/ 497244 h 5392926"/>
              <a:gd name="connsiteX1" fmla="*/ 677434 w 7270946"/>
              <a:gd name="connsiteY1" fmla="*/ 48135 h 5392926"/>
              <a:gd name="connsiteX2" fmla="*/ 7270946 w 7270946"/>
              <a:gd name="connsiteY2" fmla="*/ 48588 h 5392926"/>
              <a:gd name="connsiteX3" fmla="*/ 7270946 w 7270946"/>
              <a:gd name="connsiteY3" fmla="*/ 5392111 h 5392926"/>
              <a:gd name="connsiteX4" fmla="*/ 661250 w 7270946"/>
              <a:gd name="connsiteY4" fmla="*/ 5392926 h 5392926"/>
              <a:gd name="connsiteX5" fmla="*/ 159544 w 7270946"/>
              <a:gd name="connsiteY5" fmla="*/ 4858850 h 5392926"/>
              <a:gd name="connsiteX6" fmla="*/ 155498 w 7270946"/>
              <a:gd name="connsiteY6" fmla="*/ 497244 h 5392926"/>
              <a:gd name="connsiteX0" fmla="*/ 37199 w 7152647"/>
              <a:gd name="connsiteY0" fmla="*/ 527190 h 5422872"/>
              <a:gd name="connsiteX1" fmla="*/ 559135 w 7152647"/>
              <a:gd name="connsiteY1" fmla="*/ 78081 h 5422872"/>
              <a:gd name="connsiteX2" fmla="*/ 7152647 w 7152647"/>
              <a:gd name="connsiteY2" fmla="*/ 78534 h 5422872"/>
              <a:gd name="connsiteX3" fmla="*/ 7152647 w 7152647"/>
              <a:gd name="connsiteY3" fmla="*/ 5422057 h 5422872"/>
              <a:gd name="connsiteX4" fmla="*/ 542951 w 7152647"/>
              <a:gd name="connsiteY4" fmla="*/ 5422872 h 5422872"/>
              <a:gd name="connsiteX5" fmla="*/ 41245 w 7152647"/>
              <a:gd name="connsiteY5" fmla="*/ 4888796 h 5422872"/>
              <a:gd name="connsiteX6" fmla="*/ 37199 w 7152647"/>
              <a:gd name="connsiteY6" fmla="*/ 527190 h 5422872"/>
              <a:gd name="connsiteX0" fmla="*/ 27 w 7115475"/>
              <a:gd name="connsiteY0" fmla="*/ 522980 h 5418662"/>
              <a:gd name="connsiteX1" fmla="*/ 521963 w 7115475"/>
              <a:gd name="connsiteY1" fmla="*/ 73871 h 5418662"/>
              <a:gd name="connsiteX2" fmla="*/ 7115475 w 7115475"/>
              <a:gd name="connsiteY2" fmla="*/ 74324 h 5418662"/>
              <a:gd name="connsiteX3" fmla="*/ 7115475 w 7115475"/>
              <a:gd name="connsiteY3" fmla="*/ 5417847 h 5418662"/>
              <a:gd name="connsiteX4" fmla="*/ 505779 w 7115475"/>
              <a:gd name="connsiteY4" fmla="*/ 5418662 h 5418662"/>
              <a:gd name="connsiteX5" fmla="*/ 4073 w 7115475"/>
              <a:gd name="connsiteY5" fmla="*/ 4884586 h 5418662"/>
              <a:gd name="connsiteX6" fmla="*/ 27 w 7115475"/>
              <a:gd name="connsiteY6" fmla="*/ 522980 h 5418662"/>
              <a:gd name="connsiteX0" fmla="*/ 161 w 7115609"/>
              <a:gd name="connsiteY0" fmla="*/ 449127 h 5344809"/>
              <a:gd name="connsiteX1" fmla="*/ 522097 w 7115609"/>
              <a:gd name="connsiteY1" fmla="*/ 18 h 5344809"/>
              <a:gd name="connsiteX2" fmla="*/ 7115609 w 7115609"/>
              <a:gd name="connsiteY2" fmla="*/ 471 h 5344809"/>
              <a:gd name="connsiteX3" fmla="*/ 7115609 w 7115609"/>
              <a:gd name="connsiteY3" fmla="*/ 5343994 h 5344809"/>
              <a:gd name="connsiteX4" fmla="*/ 505913 w 7115609"/>
              <a:gd name="connsiteY4" fmla="*/ 5344809 h 5344809"/>
              <a:gd name="connsiteX5" fmla="*/ 4207 w 7115609"/>
              <a:gd name="connsiteY5" fmla="*/ 4810733 h 5344809"/>
              <a:gd name="connsiteX6" fmla="*/ 161 w 7115609"/>
              <a:gd name="connsiteY6" fmla="*/ 449127 h 5344809"/>
              <a:gd name="connsiteX0" fmla="*/ 196 w 7115644"/>
              <a:gd name="connsiteY0" fmla="*/ 449124 h 5344806"/>
              <a:gd name="connsiteX1" fmla="*/ 522132 w 7115644"/>
              <a:gd name="connsiteY1" fmla="*/ 15 h 5344806"/>
              <a:gd name="connsiteX2" fmla="*/ 7115644 w 7115644"/>
              <a:gd name="connsiteY2" fmla="*/ 468 h 5344806"/>
              <a:gd name="connsiteX3" fmla="*/ 7115644 w 7115644"/>
              <a:gd name="connsiteY3" fmla="*/ 5343991 h 5344806"/>
              <a:gd name="connsiteX4" fmla="*/ 505948 w 7115644"/>
              <a:gd name="connsiteY4" fmla="*/ 5344806 h 5344806"/>
              <a:gd name="connsiteX5" fmla="*/ 4242 w 7115644"/>
              <a:gd name="connsiteY5" fmla="*/ 4810730 h 5344806"/>
              <a:gd name="connsiteX6" fmla="*/ 196 w 7115644"/>
              <a:gd name="connsiteY6" fmla="*/ 449124 h 5344806"/>
              <a:gd name="connsiteX0" fmla="*/ 196 w 7115644"/>
              <a:gd name="connsiteY0" fmla="*/ 449132 h 5344814"/>
              <a:gd name="connsiteX1" fmla="*/ 522132 w 7115644"/>
              <a:gd name="connsiteY1" fmla="*/ 23 h 5344814"/>
              <a:gd name="connsiteX2" fmla="*/ 7115644 w 7115644"/>
              <a:gd name="connsiteY2" fmla="*/ 476 h 5344814"/>
              <a:gd name="connsiteX3" fmla="*/ 7115644 w 7115644"/>
              <a:gd name="connsiteY3" fmla="*/ 5343999 h 5344814"/>
              <a:gd name="connsiteX4" fmla="*/ 505948 w 7115644"/>
              <a:gd name="connsiteY4" fmla="*/ 5344814 h 5344814"/>
              <a:gd name="connsiteX5" fmla="*/ 4242 w 7115644"/>
              <a:gd name="connsiteY5" fmla="*/ 4810738 h 5344814"/>
              <a:gd name="connsiteX6" fmla="*/ 196 w 7115644"/>
              <a:gd name="connsiteY6" fmla="*/ 449132 h 5344814"/>
              <a:gd name="connsiteX0" fmla="*/ 21 w 7115469"/>
              <a:gd name="connsiteY0" fmla="*/ 449140 h 5344822"/>
              <a:gd name="connsiteX1" fmla="*/ 521957 w 7115469"/>
              <a:gd name="connsiteY1" fmla="*/ 31 h 5344822"/>
              <a:gd name="connsiteX2" fmla="*/ 7115469 w 7115469"/>
              <a:gd name="connsiteY2" fmla="*/ 484 h 5344822"/>
              <a:gd name="connsiteX3" fmla="*/ 7115469 w 7115469"/>
              <a:gd name="connsiteY3" fmla="*/ 5344007 h 5344822"/>
              <a:gd name="connsiteX4" fmla="*/ 505773 w 7115469"/>
              <a:gd name="connsiteY4" fmla="*/ 5344822 h 5344822"/>
              <a:gd name="connsiteX5" fmla="*/ 4067 w 7115469"/>
              <a:gd name="connsiteY5" fmla="*/ 4810746 h 5344822"/>
              <a:gd name="connsiteX6" fmla="*/ 21 w 7115469"/>
              <a:gd name="connsiteY6" fmla="*/ 449140 h 53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15469" h="5344822">
                <a:moveTo>
                  <a:pt x="21" y="449140"/>
                </a:moveTo>
                <a:cubicBezTo>
                  <a:pt x="-2303" y="101747"/>
                  <a:pt x="197851" y="-2068"/>
                  <a:pt x="521957" y="31"/>
                </a:cubicBezTo>
                <a:lnTo>
                  <a:pt x="7115469" y="484"/>
                </a:lnTo>
                <a:lnTo>
                  <a:pt x="7115469" y="5344007"/>
                </a:lnTo>
                <a:lnTo>
                  <a:pt x="505773" y="5344822"/>
                </a:lnTo>
                <a:cubicBezTo>
                  <a:pt x="180743" y="5344822"/>
                  <a:pt x="1369" y="5166796"/>
                  <a:pt x="4067" y="4810746"/>
                </a:cubicBezTo>
                <a:cubicBezTo>
                  <a:pt x="4741" y="4820187"/>
                  <a:pt x="2345" y="796533"/>
                  <a:pt x="21" y="449140"/>
                </a:cubicBez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07" name="Rectangle 6" descr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286000"/>
            <a:ext cx="4141630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199"/>
            <a:ext cx="4036789" cy="7488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1200"/>
            <a:ext cx="404301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200"/>
            <a:ext cx="4043018" cy="489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649FFF61-97DA-38C7-E68F-68AAC7B13EE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637659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  <p15:guide id="3" orient="horz" pos="2562">
          <p15:clr>
            <a:srgbClr val="FBAE40"/>
          </p15:clr>
        </p15:guide>
        <p15:guide id="4" orient="horz" pos="29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723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6800" y="2754000"/>
            <a:ext cx="9972000" cy="918000"/>
          </a:xfrm>
          <a:noFill/>
        </p:spPr>
        <p:txBody>
          <a:bodyPr lIns="0" tIns="0" rIns="0" anchor="b" anchorCtr="0"/>
          <a:lstStyle>
            <a:lvl1pPr>
              <a:lnSpc>
                <a:spcPct val="10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6800" y="3805200"/>
            <a:ext cx="9975600" cy="74880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4831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6800" y="5083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4ED8C869-7BA5-899E-B19F-7B6D9E91F23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711403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718A8A57-2BC3-1EBE-80D9-95B154D7C31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8650328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 r="49252"/>
          <a:stretch/>
        </p:blipFill>
        <p:spPr>
          <a:xfrm>
            <a:off x="8571903" y="-8626"/>
            <a:ext cx="3620097" cy="6824568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4514381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52117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C102C49-03ED-4420-22BB-E64E0A462DCE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976776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799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86556"/>
            <a:ext cx="10914063" cy="4672967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176400" indent="-176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354200" indent="-1778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5320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684400" indent="-1524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tabLst/>
              <a:defRPr sz="1100"/>
            </a:lvl5pPr>
            <a:lvl6pPr marL="824100" indent="-1397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FFAD9615-9444-2BF8-422A-EAD861880742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125154"/>
      </p:ext>
    </p:extLst>
  </p:cSld>
  <p:clrMapOvr>
    <a:masterClrMapping/>
  </p:clrMapOvr>
  <p:transition/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323" r="30139"/>
          <a:stretch/>
        </p:blipFill>
        <p:spPr>
          <a:xfrm>
            <a:off x="9440005" y="0"/>
            <a:ext cx="2764695" cy="2717799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65288"/>
            <a:ext cx="5207223" cy="4694237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800"/>
            </a:lvl2pPr>
            <a:lvl3pPr marL="459000" indent="-228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65286"/>
            <a:ext cx="5211763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B02740EE-0425-8EBE-A8A7-2CA10FD271B6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567403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665289"/>
            <a:ext cx="10914062" cy="4694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Rectangle 3" descr="&lt;Shell Yellow Bar&gt;" title="&lt;Shell Yellow Bar&gt;"/>
          <p:cNvSpPr/>
          <p:nvPr userDrawn="1"/>
        </p:nvSpPr>
        <p:spPr bwMode="gray">
          <a:xfrm>
            <a:off x="-6201" y="508000"/>
            <a:ext cx="1269984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95" name="Rectangle 94" descr="&lt;Shell Yellow Bar&gt;" title="&lt;Shell Yellow Bar&gt;"/>
          <p:cNvSpPr/>
          <p:nvPr userDrawn="1"/>
        </p:nvSpPr>
        <p:spPr bwMode="gray">
          <a:xfrm>
            <a:off x="-3222" y="6820523"/>
            <a:ext cx="12193200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37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transition>
    <p:fade/>
  </p:transition>
  <p:hf hdr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30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75000"/>
        <a:buFont typeface="Wingdings" panose="05000000000000000000" pitchFamily="2" charset="2"/>
        <a:buChar char="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590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100000"/>
        <a:buFont typeface="Wingdings" panose="05000000000000000000" pitchFamily="2" charset="2"/>
        <a:buChar char="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6876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0800" indent="-2032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200" indent="-152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320">
          <p15:clr>
            <a:srgbClr val="F26B43"/>
          </p15:clr>
        </p15:guide>
        <p15:guide id="3" pos="7357">
          <p15:clr>
            <a:srgbClr val="F26B43"/>
          </p15:clr>
        </p15:guide>
        <p15:guide id="4" orient="horz" pos="444">
          <p15:clr>
            <a:srgbClr val="F26B43"/>
          </p15:clr>
        </p15:guide>
        <p15:guide id="5" orient="horz" pos="1049">
          <p15:clr>
            <a:srgbClr val="F26B43"/>
          </p15:clr>
        </p15:guide>
        <p15:guide id="6" orient="horz" pos="958">
          <p15:clr>
            <a:srgbClr val="F26B43"/>
          </p15:clr>
        </p15:guide>
        <p15:guide id="7" orient="horz" pos="4071">
          <p15:clr>
            <a:srgbClr val="F26B43"/>
          </p15:clr>
        </p15:guide>
        <p15:guide id="8" orient="horz" pos="4006">
          <p15:clr>
            <a:srgbClr val="F26B43"/>
          </p15:clr>
        </p15:guide>
        <p15:guide id="9" pos="3765">
          <p15:clr>
            <a:srgbClr val="F26B43"/>
          </p15:clr>
        </p15:guide>
        <p15:guide id="10" pos="3915">
          <p15:clr>
            <a:srgbClr val="F26B43"/>
          </p15:clr>
        </p15:guide>
        <p15:guide id="11" orient="horz" pos="320">
          <p15:clr>
            <a:srgbClr val="F26B43"/>
          </p15:clr>
        </p15:guide>
        <p15:guide id="12" orient="horz" pos="368">
          <p15:clr>
            <a:srgbClr val="F26B43"/>
          </p15:clr>
        </p15:guide>
        <p15:guide id="13" pos="1118">
          <p15:clr>
            <a:srgbClr val="F26B43"/>
          </p15:clr>
        </p15:guide>
        <p15:guide id="14" orient="horz" pos="4225">
          <p15:clr>
            <a:srgbClr val="F26B43"/>
          </p15:clr>
        </p15:guide>
        <p15:guide id="15" pos="482">
          <p15:clr>
            <a:srgbClr val="F26B43"/>
          </p15:clr>
        </p15:guide>
        <p15:guide id="16" pos="642">
          <p15:clr>
            <a:srgbClr val="F26B43"/>
          </p15:clr>
        </p15:guide>
        <p15:guide id="17" orient="horz" pos="111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766800" y="2754403"/>
            <a:ext cx="10557377" cy="918000"/>
          </a:xfrm>
        </p:spPr>
        <p:txBody>
          <a:bodyPr/>
          <a:lstStyle/>
          <a:p>
            <a:r>
              <a:rPr lang="en-GB" dirty="0"/>
              <a:t>Journey PPT – Week 6 (25/09/23 – 29/09/23)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Megha Sharma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766800" y="5083916"/>
            <a:ext cx="7871121" cy="519930"/>
          </a:xfrm>
        </p:spPr>
        <p:txBody>
          <a:bodyPr/>
          <a:lstStyle/>
          <a:p>
            <a:r>
              <a:rPr lang="en-GB" dirty="0"/>
              <a:t>Associate Data Engineer</a:t>
            </a:r>
          </a:p>
          <a:p>
            <a:r>
              <a:rPr lang="en-GB" dirty="0"/>
              <a:t>Emp ID: 654810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AE6A-B452-4007-8177-56DD051636F9}" type="slidenum">
              <a:rPr kumimoji="0" lang="en-GB" sz="850" b="0" i="0" u="none" strike="noStrike" kern="1200" cap="none" spc="0" normalizeH="0" baseline="0" noProof="1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hellMedium"/>
                <a:ea typeface="+mn-ea"/>
                <a:cs typeface="Arial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850" b="0" i="0" u="none" strike="noStrike" kern="1200" cap="none" spc="0" normalizeH="0" baseline="0" noProof="1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hellMedium"/>
              <a:ea typeface="+mn-ea"/>
              <a:cs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50" b="0" i="0" u="none" strike="noStrike" kern="1200" cap="none" spc="0" normalizeH="0" baseline="0" noProof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hellMedium"/>
                <a:ea typeface="+mn-ea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 25-Sep-23 (Monday) – </a:t>
            </a:r>
            <a:r>
              <a:rPr lang="en-US" sz="2800" dirty="0" err="1"/>
              <a:t>PySpark</a:t>
            </a:r>
            <a:r>
              <a:rPr lang="en-US" sz="2800" dirty="0"/>
              <a:t> Online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957D0-A4D6-8178-8023-B1CF612A5C9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E2FA1C6-AA3D-7D4C-81CA-0C14C3F71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4" y="1215465"/>
            <a:ext cx="4926597" cy="2731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DBE349-582A-4DA3-F799-885A0825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339" y="4115767"/>
            <a:ext cx="4913649" cy="2673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745F15-05BF-CD19-B5C6-BE1C3D0FC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794" y="4115767"/>
            <a:ext cx="4926597" cy="26731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1780A9-BA84-522E-3D80-E4EF1A5AE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39" y="1253940"/>
            <a:ext cx="4913649" cy="271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615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 26-Sep-23 (Tuesday) – Databricks Online Session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E1901-7456-FA18-D7AB-680CB0FAF9E6}"/>
              </a:ext>
            </a:extLst>
          </p:cNvPr>
          <p:cNvSpPr txBox="1"/>
          <p:nvPr/>
        </p:nvSpPr>
        <p:spPr>
          <a:xfrm>
            <a:off x="508000" y="1054493"/>
            <a:ext cx="10208292" cy="2461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Databricks - cloud platform supported in AWS Azure and GCP. Databricks is commercial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Databricks CLUSTER :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purpose compute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any processing, jobs, notebook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Job compute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specific to particular job, terminates once the job completes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Shared –pool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warehouse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DB034-7F30-77E9-2F02-DD25AE2C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85" y="3049669"/>
            <a:ext cx="5877314" cy="3673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5DB4DD-8F03-0917-4064-B0FEE2DE1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542" y="3049669"/>
            <a:ext cx="5877314" cy="36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036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9" y="555899"/>
            <a:ext cx="11171238" cy="808025"/>
          </a:xfrm>
        </p:spPr>
        <p:txBody>
          <a:bodyPr>
            <a:noAutofit/>
          </a:bodyPr>
          <a:lstStyle/>
          <a:p>
            <a:r>
              <a:rPr lang="en-US" sz="2800" dirty="0"/>
              <a:t> 26-Sep-23 (Tuesday) – Databricks Online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F6077-B0FE-BE18-1317-3831C00865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C4C3F-E007-AA2B-CAEE-72F140604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92" y="3884102"/>
            <a:ext cx="5024369" cy="2725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B9B8B-C7D8-6812-4C0B-1C32FA069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59" y="3884102"/>
            <a:ext cx="5085641" cy="2725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86DB1A-7648-E420-1DF3-16D36A5F7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359" y="959912"/>
            <a:ext cx="5085641" cy="2736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6B5D23-17A5-0FB2-0E55-3F1190903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792" y="959912"/>
            <a:ext cx="5094258" cy="274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2871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9" y="555145"/>
            <a:ext cx="11171238" cy="808025"/>
          </a:xfrm>
        </p:spPr>
        <p:txBody>
          <a:bodyPr>
            <a:noAutofit/>
          </a:bodyPr>
          <a:lstStyle/>
          <a:p>
            <a:r>
              <a:rPr lang="en-US" sz="2800" dirty="0"/>
              <a:t> 27-Sep-23 (Wednesday) – Databricks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02B56-0625-B04F-6579-15F27867BAC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E1901-7456-FA18-D7AB-680CB0FAF9E6}"/>
              </a:ext>
            </a:extLst>
          </p:cNvPr>
          <p:cNvSpPr txBox="1"/>
          <p:nvPr/>
        </p:nvSpPr>
        <p:spPr>
          <a:xfrm>
            <a:off x="826871" y="836231"/>
            <a:ext cx="10538258" cy="2767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 modes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complete - entire primes, append – only new primes , update – compare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values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Wordcount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Complete, 	append, 		update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entry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a,a,b,c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a-2,b-1,c-1	a-2,b-1,c-1	 a-2,b-1,c-1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entry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a-3, b-1, c-2 	a-1, c-1		a-3, c-2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entry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b,b,c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a-3,b-3,c-3	b-2,c-1		b-3, c-3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entry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a,a,d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a-5, b-3,c-3,d-1	a-2,d-1		a-5, d-1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EC0121-263E-80EF-7D4F-03E62C3FF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55" r="553" b="10650"/>
          <a:stretch/>
        </p:blipFill>
        <p:spPr>
          <a:xfrm>
            <a:off x="826871" y="3739962"/>
            <a:ext cx="5477321" cy="27674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4068D5-6EFC-10AB-C339-9BB975F81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82" b="8165"/>
          <a:stretch/>
        </p:blipFill>
        <p:spPr>
          <a:xfrm>
            <a:off x="6497593" y="3739962"/>
            <a:ext cx="5357283" cy="276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8865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4798EB-D9C9-8D90-A9D8-1E352EAFE2F0}"/>
              </a:ext>
            </a:extLst>
          </p:cNvPr>
          <p:cNvSpPr txBox="1">
            <a:spLocks/>
          </p:cNvSpPr>
          <p:nvPr/>
        </p:nvSpPr>
        <p:spPr>
          <a:xfrm>
            <a:off x="1524000" y="131556"/>
            <a:ext cx="9144000" cy="704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hell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US" sz="2800"/>
              <a:t> 27-Sep-23 (Wednesday) – Databricks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F130F-5E7D-4BAE-A717-DE1536B7E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55" b="7036"/>
          <a:stretch/>
        </p:blipFill>
        <p:spPr>
          <a:xfrm>
            <a:off x="531752" y="912302"/>
            <a:ext cx="5464277" cy="2869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9D392-1DC3-4E0B-33A9-5FAFC2A86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67" b="6179"/>
          <a:stretch/>
        </p:blipFill>
        <p:spPr>
          <a:xfrm>
            <a:off x="6195971" y="912302"/>
            <a:ext cx="5464277" cy="2894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9F1319-3559-9EFB-F0CB-2783D4663A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82" b="6810"/>
          <a:stretch/>
        </p:blipFill>
        <p:spPr>
          <a:xfrm>
            <a:off x="531752" y="3857409"/>
            <a:ext cx="5464276" cy="2869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21F5F5-0B99-E7D4-BDCA-C7C0EAA242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78" b="7619"/>
          <a:stretch/>
        </p:blipFill>
        <p:spPr>
          <a:xfrm>
            <a:off x="6195971" y="3882683"/>
            <a:ext cx="5464276" cy="2831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A78E6F-CC94-7ADF-50BD-9D7DADB4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6B4D4-621D-9855-9566-7BFD83D8962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4793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9" y="602666"/>
            <a:ext cx="11171238" cy="808025"/>
          </a:xfrm>
        </p:spPr>
        <p:txBody>
          <a:bodyPr>
            <a:noAutofit/>
          </a:bodyPr>
          <a:lstStyle/>
          <a:p>
            <a:r>
              <a:rPr lang="en-US" sz="2800" dirty="0"/>
              <a:t> 28-Sep-23 (Thursday) – Docker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90D06-1F90-B7CE-7BA5-8EA18660557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28C1D1-D152-AC3C-5C0B-A31249098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59" b="7053"/>
          <a:stretch/>
        </p:blipFill>
        <p:spPr>
          <a:xfrm>
            <a:off x="875950" y="1006679"/>
            <a:ext cx="4948246" cy="2600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E13862-E70C-3D80-DC11-C64FDA46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87" b="7324"/>
          <a:stretch/>
        </p:blipFill>
        <p:spPr>
          <a:xfrm>
            <a:off x="6286850" y="1006679"/>
            <a:ext cx="4948246" cy="2600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BCB5A-5EB6-E012-0F27-95166A4BF4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55" b="6359"/>
          <a:stretch/>
        </p:blipFill>
        <p:spPr>
          <a:xfrm>
            <a:off x="875951" y="3777714"/>
            <a:ext cx="4948246" cy="2619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487035-6983-2EC1-27E8-431C4AE3BC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30" b="7713"/>
          <a:stretch/>
        </p:blipFill>
        <p:spPr>
          <a:xfrm>
            <a:off x="6286850" y="3777714"/>
            <a:ext cx="4979771" cy="260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2406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9" y="569111"/>
            <a:ext cx="11171238" cy="808025"/>
          </a:xfrm>
        </p:spPr>
        <p:txBody>
          <a:bodyPr>
            <a:noAutofit/>
          </a:bodyPr>
          <a:lstStyle/>
          <a:p>
            <a:r>
              <a:rPr lang="en-US" sz="2800" dirty="0"/>
              <a:t> 29-Sep-23 (Friday) – Azure Deployment/</a:t>
            </a:r>
            <a:r>
              <a:rPr lang="en-US" sz="2800" dirty="0" err="1"/>
              <a:t>Devops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31F5D-372F-AFB1-46E4-A732B1C8466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04D69-D599-C1C6-726F-61ABDA6C7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55" b="8391"/>
          <a:stretch/>
        </p:blipFill>
        <p:spPr>
          <a:xfrm>
            <a:off x="834455" y="973124"/>
            <a:ext cx="5261545" cy="2718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9AA63-5D75-252C-D0E8-191126C41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0" b="6584"/>
          <a:stretch/>
        </p:blipFill>
        <p:spPr>
          <a:xfrm>
            <a:off x="6350466" y="973125"/>
            <a:ext cx="5131266" cy="2715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BD923-AABF-8654-6A1D-CCC267BD5D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6" t="31990" r="29063" b="10649"/>
          <a:stretch/>
        </p:blipFill>
        <p:spPr>
          <a:xfrm>
            <a:off x="3530367" y="3825345"/>
            <a:ext cx="5131266" cy="275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2970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4FB1CF-2406-1853-3496-CA314E5F71AA}"/>
              </a:ext>
            </a:extLst>
          </p:cNvPr>
          <p:cNvSpPr txBox="1"/>
          <p:nvPr/>
        </p:nvSpPr>
        <p:spPr bwMode="auto">
          <a:xfrm>
            <a:off x="4061669" y="4337108"/>
            <a:ext cx="4068661" cy="920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US" sz="4800" dirty="0"/>
              <a:t>THANK YOU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Shell layouts with footer">
  <a:themeElements>
    <a:clrScheme name="Custom 2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FBCE07"/>
      </a:accent2>
      <a:accent3>
        <a:srgbClr val="FBCE07"/>
      </a:accent3>
      <a:accent4>
        <a:srgbClr val="641964"/>
      </a:accent4>
      <a:accent5>
        <a:srgbClr val="008443"/>
      </a:accent5>
      <a:accent6>
        <a:srgbClr val="EB8705"/>
      </a:accent6>
      <a:hlink>
        <a:srgbClr val="003C88"/>
      </a:hlink>
      <a:folHlink>
        <a:srgbClr val="003C88"/>
      </a:folHlink>
    </a:clrScheme>
    <a:fontScheme name="Shell Font Theme">
      <a:majorFont>
        <a:latin typeface="ShellHeavy"/>
        <a:ea typeface=""/>
        <a:cs typeface=""/>
      </a:majorFont>
      <a:minorFont>
        <a:latin typeface="Shell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201613" indent="-201613" defTabSz="357708">
          <a:lnSpc>
            <a:spcPct val="140000"/>
          </a:lnSpc>
          <a:buClr>
            <a:schemeClr val="accent2"/>
          </a:buClr>
          <a:buSzPct val="85000"/>
          <a:buFont typeface="Wingdings" panose="05000000000000000000" pitchFamily="2" charset="2"/>
          <a:buChar char=""/>
          <a:defRPr sz="1600" dirty="0" err="1"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Onscreen;2057;Pos1;Date1;Widescreen Shell template - 16x9 V1-102.potx" id="{5A7BD8C3-2690-4C05-A145-19ADE4FBA848}" vid="{3B7C03BC-BD27-4D1F-8A34-1DD52275C4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269</Words>
  <Application>Microsoft Office PowerPoint</Application>
  <PresentationFormat>Widescreen</PresentationFormat>
  <Paragraphs>29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ShellBold</vt:lpstr>
      <vt:lpstr>ShellHeavy</vt:lpstr>
      <vt:lpstr>ShellMedium</vt:lpstr>
      <vt:lpstr>Wingdings</vt:lpstr>
      <vt:lpstr>Shell layouts with footer</vt:lpstr>
      <vt:lpstr>Journey PPT – Week 6 (25/09/23 – 29/09/23)</vt:lpstr>
      <vt:lpstr> 25-Sep-23 (Monday) – PySpark Online Session</vt:lpstr>
      <vt:lpstr> 26-Sep-23 (Tuesday) – Databricks Online Session</vt:lpstr>
      <vt:lpstr> 26-Sep-23 (Tuesday) – Databricks Online Session</vt:lpstr>
      <vt:lpstr> 27-Sep-23 (Wednesday) – Databricks</vt:lpstr>
      <vt:lpstr>PowerPoint Presentation</vt:lpstr>
      <vt:lpstr> 28-Sep-23 (Thursday) – Docker</vt:lpstr>
      <vt:lpstr> 29-Sep-23 (Friday) – Azure Deployment/Devops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Agarwal, Manya SBOBNG-PTIY/FHB</dc:creator>
  <cp:lastModifiedBy>Sharma, Megha SBOBNG-PTIY/FHB</cp:lastModifiedBy>
  <cp:revision>4</cp:revision>
  <dcterms:created xsi:type="dcterms:W3CDTF">2023-10-03T03:41:37Z</dcterms:created>
  <dcterms:modified xsi:type="dcterms:W3CDTF">2023-10-03T03:49:01Z</dcterms:modified>
</cp:coreProperties>
</file>